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905"/>
    <p:restoredTop sz="94676"/>
  </p:normalViewPr>
  <p:slideViewPr>
    <p:cSldViewPr snapToGrid="0">
      <p:cViewPr varScale="1">
        <p:scale>
          <a:sx n="193" d="100"/>
          <a:sy n="193" d="100"/>
        </p:scale>
        <p:origin x="936" y="2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BF4E80-83D4-4348-A659-5DA965FF8F99}" type="datetimeFigureOut">
              <a:rPr lang="en-US" smtClean="0"/>
              <a:t>7/28/24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7883F3-3E41-E94C-B1DF-17D57304B8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72127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27883F3-3E41-E94C-B1DF-17D57304B83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0183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C238F3-24B8-9358-6727-F259D57885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E1E1BA6-5A54-C5AF-83BF-BB2890D24CD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1ADA4E-0C32-D911-78FA-5C5AC71B0F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A7C64-8632-0448-8B64-59BCAE9F167B}" type="datetimeFigureOut">
              <a:rPr lang="en-US" smtClean="0"/>
              <a:t>7/28/24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FE204E-DA6C-4B98-8DEC-B5D19E24E2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75C6A5-7F8F-D093-51C0-FB7DCDE983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2E0FA-2FB7-594A-BCF5-FF07A6964A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50945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89E076-C91A-5272-A05B-F5E20D056B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81FBF03-D6AF-C4DF-BFE8-2A587AAFA8A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D3E821-37E8-E355-E123-B251A98B23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A7C64-8632-0448-8B64-59BCAE9F167B}" type="datetimeFigureOut">
              <a:rPr lang="en-US" smtClean="0"/>
              <a:t>7/28/24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8C8EC1-ACD9-9825-42E2-CEEEC433F3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9FFEBC-405B-4EA5-1527-568412FCC2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2E0FA-2FB7-594A-BCF5-FF07A6964A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13525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222826D-A61A-7841-A797-0585D00D96E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A77ECEB-5B66-C459-ADF4-09B950D3717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CEB59A-DE24-394C-B311-E6FEC88549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A7C64-8632-0448-8B64-59BCAE9F167B}" type="datetimeFigureOut">
              <a:rPr lang="en-US" smtClean="0"/>
              <a:t>7/28/24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D4B9DC-A2DE-231C-E102-EB676BFC4C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1305B8-8AB6-926A-C7F9-8C09561293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2E0FA-2FB7-594A-BCF5-FF07A6964A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30669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8A3CE5-B2B4-5228-4545-024376DB1C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5F1722-AB59-E9F9-A0CA-076385F663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EDFA45-B146-761F-DD38-86F126A5C6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A7C64-8632-0448-8B64-59BCAE9F167B}" type="datetimeFigureOut">
              <a:rPr lang="en-US" smtClean="0"/>
              <a:t>7/28/24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82F97C-A34F-0B0B-3E2E-7DF5590CA4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09B2B3-5F11-1732-85E1-CD767798FB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2E0FA-2FB7-594A-BCF5-FF07A6964A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17398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E71C5F-3B8C-BF2C-4547-1B8E01FC08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52AA63A-5B32-22CA-DF3E-0B54D06D65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FEFB3C-1E7A-BE7D-EC01-2522DD4EB4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A7C64-8632-0448-8B64-59BCAE9F167B}" type="datetimeFigureOut">
              <a:rPr lang="en-US" smtClean="0"/>
              <a:t>7/28/24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34E453-66B2-F83B-76F6-E58FDE7DC6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5181F8-8C6A-EC6F-8AFD-54600FE4A0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2E0FA-2FB7-594A-BCF5-FF07A6964A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1684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C92E27-366A-B75E-95B9-95AA0B2381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20D5A5-13C7-EF93-9E1F-D867B3D1B5B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78CFDCC-1D5F-BFFC-EA51-38B297B407F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64CDAB3-3F53-65A1-1CBF-1C02661ED9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A7C64-8632-0448-8B64-59BCAE9F167B}" type="datetimeFigureOut">
              <a:rPr lang="en-US" smtClean="0"/>
              <a:t>7/28/24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7E2ACB0-8A8E-B9C0-9EA8-E5EED3F806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09BA1C0-EB1E-3022-9192-D7369849BF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2E0FA-2FB7-594A-BCF5-FF07A6964A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14234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7CDED4-28AE-C6AF-47FF-93B7EB291E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A7BE4A4-6B7A-B3C5-9C9B-E9359D19E3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F9DFE4F-288A-63D3-9271-F109A2F1B06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DDA153E-28F4-0A53-E076-E7DCE09C7CE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F3B7F59-9396-6426-7448-BBA09FAB637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421C50A-DB35-7412-9B4F-DFEBFA0995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A7C64-8632-0448-8B64-59BCAE9F167B}" type="datetimeFigureOut">
              <a:rPr lang="en-US" smtClean="0"/>
              <a:t>7/28/24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16E156D-0452-B3A9-BBBA-3C3B786ACD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AA53200-9245-7827-B7BD-05DD8E6FFA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2E0FA-2FB7-594A-BCF5-FF07A6964A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36473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B60CDB-65AC-609F-9D31-A62E0582F5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CA428EA-732E-AFD5-E72D-6E84CECA90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A7C64-8632-0448-8B64-59BCAE9F167B}" type="datetimeFigureOut">
              <a:rPr lang="en-US" smtClean="0"/>
              <a:t>7/28/24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B4C98E9-F4A9-FE80-FBEE-E58817473B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77127F3-0A85-3BFB-C341-100D29DDCB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2E0FA-2FB7-594A-BCF5-FF07A6964A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12357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15BA325-CD56-AC47-7D46-37073BC9AC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A7C64-8632-0448-8B64-59BCAE9F167B}" type="datetimeFigureOut">
              <a:rPr lang="en-US" smtClean="0"/>
              <a:t>7/28/24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05A130D-1DE1-297A-5ED4-D21E1D2C9E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1DDB146-1CD6-8112-4498-35A7AFB33F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2E0FA-2FB7-594A-BCF5-FF07A6964A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08224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9A59E5-A5EE-36EB-B2BD-4372A62274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14F1AA-9040-97BA-364F-B96786934B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ACCA17D-02DA-95BD-50CE-882F7EBDEC0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674C791-C80A-7B5F-F810-BDC73B943A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A7C64-8632-0448-8B64-59BCAE9F167B}" type="datetimeFigureOut">
              <a:rPr lang="en-US" smtClean="0"/>
              <a:t>7/28/24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197398A-4914-4816-EAD2-9B6CEBC529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539594B-BC80-EB9B-0647-BE10301B5C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2E0FA-2FB7-594A-BCF5-FF07A6964A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8443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58CD8A-FE95-05FA-68FA-E2B6420077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8194519-D2F8-ACA7-3C89-E3C73FAD42B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69E223C-7E2F-ED84-675C-F6E11CFD12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2E594D6-AEE3-27A0-7813-A16C853EA1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A7C64-8632-0448-8B64-59BCAE9F167B}" type="datetimeFigureOut">
              <a:rPr lang="en-US" smtClean="0"/>
              <a:t>7/28/24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ED51EF0-A01E-9179-9FE0-28C4A817D7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899FA94-62E1-6880-3F5E-7801FBD1E4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2E0FA-2FB7-594A-BCF5-FF07A6964A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34578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DFE8420-35AA-BA92-C9FC-F2227692FB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A01C3BB-CE30-8525-567E-A17C20402A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2277A5-B689-B07A-2E4E-885E2892642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77A7C64-8632-0448-8B64-59BCAE9F167B}" type="datetimeFigureOut">
              <a:rPr lang="en-US" smtClean="0"/>
              <a:t>7/28/24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20143F-67F9-A270-9574-D3B94D471CC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2641CF-5BF2-3381-EC3B-9D6B2F4BF3E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6C2E0FA-2FB7-594A-BCF5-FF07A6964A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2381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683B43A4-0878-D40F-EB8C-7C72C36CBF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4"/>
            <a:ext cx="10515600" cy="1331153"/>
          </a:xfrm>
        </p:spPr>
        <p:txBody>
          <a:bodyPr>
            <a:normAutofit/>
          </a:bodyPr>
          <a:lstStyle/>
          <a:p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40 pt Title Arial</a:t>
            </a:r>
            <a:b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32 pt  Subtitle Arial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CE709A3C-59C7-154E-6D0F-8F38F0E570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722430" cy="4482410"/>
          </a:xfrm>
        </p:spPr>
        <p:txBody>
          <a:bodyPr wrap="none">
            <a:no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28 pt  Presenters are encouraged to reimagine what their virtual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24 pt  Presenters are encouraged to reimagine what their virtual posters</a:t>
            </a:r>
          </a:p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20 pt  Presenters are encouraged to reimagine what their virtual posters could be while still</a:t>
            </a:r>
          </a:p>
          <a:p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18 pt  Presenters are encouraged to reimagine what their virtual posters could be while still keeping</a:t>
            </a:r>
          </a:p>
          <a:p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16 pt  Presenters are encouraged to reimagine what their virtual posters could be while still keeping with the spirit</a:t>
            </a:r>
          </a:p>
          <a:p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14 pt  Presenters are encouraged to reimagine what their virtual posters could be while still keeping with the spirit of an entity that is</a:t>
            </a:r>
          </a:p>
          <a:p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12 pt  Presenters are encouraged to reimagine what their virtual posters could be while still keeping with the spirit of an entity that is self-contained and</a:t>
            </a:r>
          </a:p>
          <a:p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11 pt  Presenters are encouraged to reimagine what their virtual posters could be while still keeping with the spirit of an entity that is self-contained and self-</a:t>
            </a:r>
          </a:p>
          <a:p>
            <a:r>
              <a:rPr lang="en-US" sz="1050" dirty="0">
                <a:latin typeface="Arial" panose="020B0604020202020204" pitchFamily="34" charset="0"/>
                <a:cs typeface="Arial" panose="020B0604020202020204" pitchFamily="34" charset="0"/>
              </a:rPr>
              <a:t>10.5 pt  Presenters are encouraged to reimagine what their virtual posters could be while still keeping with the spirit of an entity that is self-contained and self-explanatory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10.0 pt  Presenters are encouraged to reimagine what their virtual posters could be while still keeping with the spirit of an entity that is self-contained and self-explanatory</a:t>
            </a:r>
          </a:p>
          <a:p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9 pt  Presenters are encouraged to reimagine what their virtual posters could be while still keeping with the spirit of an entity that is self-contained and self-explanatory</a:t>
            </a:r>
          </a:p>
          <a:p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8 pt  Presenters are encouraged to reimagine what their virtual posters could be while still keeping with the spirit of an entity that is self-contained and self-explanatory</a:t>
            </a:r>
          </a:p>
          <a:p>
            <a:r>
              <a:rPr lang="en-US" sz="700" dirty="0">
                <a:latin typeface="Arial" panose="020B0604020202020204" pitchFamily="34" charset="0"/>
                <a:cs typeface="Arial" panose="020B0604020202020204" pitchFamily="34" charset="0"/>
              </a:rPr>
              <a:t>7 pt  Presenters are encouraged to reimagine what their virtual posters could be while still keeping with the spirit of an entity that is self-contained and self-explanatory</a:t>
            </a:r>
          </a:p>
          <a:p>
            <a:r>
              <a:rPr lang="en-US" sz="600" dirty="0">
                <a:latin typeface="Arial" panose="020B0604020202020204" pitchFamily="34" charset="0"/>
                <a:cs typeface="Arial" panose="020B0604020202020204" pitchFamily="34" charset="0"/>
              </a:rPr>
              <a:t>6 pt  Presenters are encouraged to reimagine what their virtual posters could be while still keeping with the spirit of an entity that is self-contained </a:t>
            </a:r>
            <a:r>
              <a:rPr lang="en-US" sz="600">
                <a:latin typeface="Arial" panose="020B0604020202020204" pitchFamily="34" charset="0"/>
                <a:cs typeface="Arial" panose="020B0604020202020204" pitchFamily="34" charset="0"/>
              </a:rPr>
              <a:t>and self-explanatory</a:t>
            </a:r>
            <a:endParaRPr lang="en-US" sz="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39097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84</TotalTime>
  <Words>320</Words>
  <Application>Microsoft Macintosh PowerPoint</Application>
  <PresentationFormat>Widescreen</PresentationFormat>
  <Paragraphs>16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40 pt Title Arial 32 pt  Subtitle Arial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Stanley Blum</dc:creator>
  <cp:lastModifiedBy>Stanley Blum</cp:lastModifiedBy>
  <cp:revision>5</cp:revision>
  <dcterms:created xsi:type="dcterms:W3CDTF">2024-07-28T15:51:41Z</dcterms:created>
  <dcterms:modified xsi:type="dcterms:W3CDTF">2024-07-28T17:21:32Z</dcterms:modified>
</cp:coreProperties>
</file>